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90" r:id="rId5"/>
    <p:sldMasterId id="2147483678" r:id="rId6"/>
  </p:sldMasterIdLst>
  <p:notesMasterIdLst>
    <p:notesMasterId r:id="rId11"/>
  </p:notesMasterIdLst>
  <p:handoutMasterIdLst>
    <p:handoutMasterId r:id="rId12"/>
  </p:handoutMasterIdLst>
  <p:sldIdLst>
    <p:sldId id="4762" r:id="rId7"/>
    <p:sldId id="4764" r:id="rId8"/>
    <p:sldId id="4795" r:id="rId9"/>
    <p:sldId id="270" r:id="rId10"/>
  </p:sldIdLst>
  <p:sldSz cx="12192000" cy="6858000"/>
  <p:notesSz cx="6858000" cy="9144000"/>
  <p:embeddedFontLst>
    <p:embeddedFont>
      <p:font typeface="원신한 Light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에스코어 드림 4 Regular" panose="020B0503030302020204" pitchFamily="34" charset="-127"/>
      <p:regular r:id="rId16"/>
    </p:embeddedFont>
    <p:embeddedFont>
      <p:font typeface="에스코어 드림 5 Medium" panose="020B0503030302020204" pitchFamily="34" charset="-127"/>
      <p:regular r:id="rId17"/>
    </p:embeddedFont>
    <p:embeddedFont>
      <p:font typeface="에스코어 드림 6 Bold" panose="020B0703030302020204" pitchFamily="34" charset="-127"/>
      <p:bold r:id="rId18"/>
    </p:embeddedFont>
    <p:embeddedFont>
      <p:font typeface="에스코어 드림 9 Black" panose="020B0A03030302020204" pitchFamily="34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A69"/>
    <a:srgbClr val="00C7A9"/>
    <a:srgbClr val="58BC60"/>
    <a:srgbClr val="C9C9E5"/>
    <a:srgbClr val="95B3D7"/>
    <a:srgbClr val="D3A87F"/>
    <a:srgbClr val="7589F3"/>
    <a:srgbClr val="FCFCD4"/>
    <a:srgbClr val="E6F4F1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6" autoAdjust="0"/>
    <p:restoredTop sz="87514" autoAdjust="0"/>
  </p:normalViewPr>
  <p:slideViewPr>
    <p:cSldViewPr snapToGrid="0">
      <p:cViewPr varScale="1">
        <p:scale>
          <a:sx n="82" d="100"/>
          <a:sy n="82" d="100"/>
        </p:scale>
        <p:origin x="552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674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7DE4D3-FAC7-9949-6C03-054EF861B0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DC5AB4-7EC7-67E4-A950-1D6FC4668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E415F-8E5E-42E0-860E-A3761ED79866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F5EB9B-1D76-425B-2652-D43B11AC8D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BD713A-F52E-02D2-3BE0-B8DA39DB3B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9EA73-D9DF-4CA6-B087-A7A3B608B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0297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B7A97-9125-4A52-A7D5-780F79CFC50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D0940F7-668F-04D8-139C-D8DBB2811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4CF41-2B0B-4A8C-91DA-477305DDD5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7075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54D97-59E9-B08C-2EAB-281A0DB02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4CF41-2B0B-4A8C-91DA-477305DDD5C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15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D7D4-5F26-4734-9B78-8FDF1530C5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42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앞표지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EE6D84-EE90-2A00-20D5-559AA616C8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D2CF862A-A433-54D3-FD23-31D9F3B21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491" y="5139015"/>
            <a:ext cx="3045161" cy="1561822"/>
          </a:xfrm>
          <a:prstGeom prst="rect">
            <a:avLst/>
          </a:prstGeom>
        </p:spPr>
      </p:pic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C3D5C823-8D40-2E19-29E3-801B946F358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6779" y="2223116"/>
            <a:ext cx="8839200" cy="2411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rgbClr val="59595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lvl="0"/>
            <a:r>
              <a:rPr lang="ko-KR" altLang="en-US" dirty="0" err="1"/>
              <a:t>대제목</a:t>
            </a:r>
            <a:endParaRPr lang="ko-KR" altLang="en-US" dirty="0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1BCAEC6C-1C15-BAD0-EBB1-C2BC4A5F78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E781241-7BCE-7F62-CA48-205021ADFE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0948" y="6109563"/>
            <a:ext cx="708543" cy="29211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4F5D878-9026-4518-1285-AFBADA0A6624}"/>
              </a:ext>
            </a:extLst>
          </p:cNvPr>
          <p:cNvCxnSpPr>
            <a:cxnSpLocks/>
          </p:cNvCxnSpPr>
          <p:nvPr userDrawn="1"/>
        </p:nvCxnSpPr>
        <p:spPr>
          <a:xfrm>
            <a:off x="11275220" y="1268987"/>
            <a:ext cx="0" cy="4509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A62647AA-0691-8993-DD92-9FFAE4B2C6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09576" y="377158"/>
            <a:ext cx="1331286" cy="5146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6B92E28-5AC4-070D-B7C0-94A3484414C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" y="462"/>
            <a:ext cx="10243752" cy="68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74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BBE72F66-D474-1578-10C2-2AC8C1FAAD66}"/>
              </a:ext>
            </a:extLst>
          </p:cNvPr>
          <p:cNvSpPr/>
          <p:nvPr userDrawn="1"/>
        </p:nvSpPr>
        <p:spPr>
          <a:xfrm rot="5400000" flipV="1">
            <a:off x="4181053" y="-1152943"/>
            <a:ext cx="6858003" cy="9163894"/>
          </a:xfrm>
          <a:prstGeom prst="flowChartManualInpu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A829B25-10E5-46BB-F623-BF4DCFB26AAC}"/>
              </a:ext>
            </a:extLst>
          </p:cNvPr>
          <p:cNvSpPr/>
          <p:nvPr userDrawn="1"/>
        </p:nvSpPr>
        <p:spPr>
          <a:xfrm>
            <a:off x="688240" y="760347"/>
            <a:ext cx="11051178" cy="4989293"/>
          </a:xfrm>
          <a:prstGeom prst="roundRect">
            <a:avLst>
              <a:gd name="adj" fmla="val 4722"/>
            </a:avLst>
          </a:prstGeom>
          <a:solidFill>
            <a:schemeClr val="bg1"/>
          </a:solidFill>
          <a:ln w="38100">
            <a:solidFill>
              <a:srgbClr val="0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442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-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rgbClr val="6049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9E0A0BE7-4DC7-F6AE-2903-8819101F2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7844" y="6462386"/>
            <a:ext cx="654170" cy="216978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2E8535D-4013-4CDF-9CD3-6D349108C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B848-FDBE-A0DE-D784-A6BBF66A0C55}"/>
              </a:ext>
            </a:extLst>
          </p:cNvPr>
          <p:cNvSpPr txBox="1"/>
          <p:nvPr userDrawn="1"/>
        </p:nvSpPr>
        <p:spPr>
          <a:xfrm>
            <a:off x="11418711" y="643804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EA87F1-C9D9-6E22-C15B-C41ED9A6FA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0"/>
            <a:ext cx="12192820" cy="9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91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11C4EE1-60AD-1CC8-9753-D948B7A31F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776" y="540028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1C479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lvl="0"/>
            <a:r>
              <a:rPr lang="ko-KR" altLang="en-US" dirty="0"/>
              <a:t>슬기로운 제안서 타이틀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B5D26433-42C3-7AC4-6662-56FDDFF438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0776" y="819931"/>
            <a:ext cx="6529388" cy="301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DE18C40-AF6D-1D5D-572E-08CAA5DAF6CA}"/>
              </a:ext>
            </a:extLst>
          </p:cNvPr>
          <p:cNvCxnSpPr>
            <a:cxnSpLocks/>
          </p:cNvCxnSpPr>
          <p:nvPr userDrawn="1"/>
        </p:nvCxnSpPr>
        <p:spPr>
          <a:xfrm>
            <a:off x="773290" y="771580"/>
            <a:ext cx="10645421" cy="0"/>
          </a:xfrm>
          <a:prstGeom prst="line">
            <a:avLst/>
          </a:prstGeom>
          <a:ln>
            <a:solidFill>
              <a:srgbClr val="1C47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래픽 34">
            <a:extLst>
              <a:ext uri="{FF2B5EF4-FFF2-40B4-BE49-F238E27FC236}">
                <a16:creationId xmlns:a16="http://schemas.microsoft.com/office/drawing/2014/main" id="{9209CA0B-7122-AF4F-EEAD-14C88EEA9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0168" y="443659"/>
            <a:ext cx="708543" cy="292118"/>
          </a:xfrm>
          <a:prstGeom prst="rect">
            <a:avLst/>
          </a:prstGeom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1D1D465D-A6D0-04B9-9C99-D5DAC343E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7844" y="6462386"/>
            <a:ext cx="654170" cy="216978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2E8535D-4013-4CDF-9CD3-6D349108C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CCB11-98EB-DA3F-0143-EA4B9958B613}"/>
              </a:ext>
            </a:extLst>
          </p:cNvPr>
          <p:cNvSpPr txBox="1"/>
          <p:nvPr userDrawn="1"/>
        </p:nvSpPr>
        <p:spPr>
          <a:xfrm>
            <a:off x="11418711" y="643804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65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-mint-넘버링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11C4EE1-60AD-1CC8-9753-D948B7A31F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776" y="540028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0023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lvl="0"/>
            <a:r>
              <a:rPr lang="ko-KR" altLang="en-US" dirty="0"/>
              <a:t>슬기로운 제안서 타이틀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B5D26433-42C3-7AC4-6662-56FDDFF438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0776" y="819931"/>
            <a:ext cx="6529388" cy="301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DE18C40-AF6D-1D5D-572E-08CAA5DAF6CA}"/>
              </a:ext>
            </a:extLst>
          </p:cNvPr>
          <p:cNvCxnSpPr>
            <a:cxnSpLocks/>
          </p:cNvCxnSpPr>
          <p:nvPr userDrawn="1"/>
        </p:nvCxnSpPr>
        <p:spPr>
          <a:xfrm>
            <a:off x="773290" y="771580"/>
            <a:ext cx="10645421" cy="0"/>
          </a:xfrm>
          <a:prstGeom prst="line">
            <a:avLst/>
          </a:prstGeom>
          <a:ln>
            <a:solidFill>
              <a:srgbClr val="0023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래픽 34">
            <a:extLst>
              <a:ext uri="{FF2B5EF4-FFF2-40B4-BE49-F238E27FC236}">
                <a16:creationId xmlns:a16="http://schemas.microsoft.com/office/drawing/2014/main" id="{9209CA0B-7122-AF4F-EEAD-14C88EEA9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0168" y="443659"/>
            <a:ext cx="708543" cy="2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1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-blue-넘버링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11C4EE1-60AD-1CC8-9753-D948B7A31F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776" y="540028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1C479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lvl="0"/>
            <a:r>
              <a:rPr lang="ko-KR" altLang="en-US" dirty="0"/>
              <a:t>슬기로운 제안서 타이틀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B5D26433-42C3-7AC4-6662-56FDDFF438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0776" y="819931"/>
            <a:ext cx="6529388" cy="301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DE18C40-AF6D-1D5D-572E-08CAA5DAF6CA}"/>
              </a:ext>
            </a:extLst>
          </p:cNvPr>
          <p:cNvCxnSpPr>
            <a:cxnSpLocks/>
          </p:cNvCxnSpPr>
          <p:nvPr userDrawn="1"/>
        </p:nvCxnSpPr>
        <p:spPr>
          <a:xfrm>
            <a:off x="773290" y="771580"/>
            <a:ext cx="10645421" cy="0"/>
          </a:xfrm>
          <a:prstGeom prst="line">
            <a:avLst/>
          </a:prstGeom>
          <a:ln>
            <a:solidFill>
              <a:srgbClr val="1C47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래픽 34">
            <a:extLst>
              <a:ext uri="{FF2B5EF4-FFF2-40B4-BE49-F238E27FC236}">
                <a16:creationId xmlns:a16="http://schemas.microsoft.com/office/drawing/2014/main" id="{9209CA0B-7122-AF4F-EEAD-14C88EEA9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0168" y="443659"/>
            <a:ext cx="708543" cy="2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87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뒷표지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A5E3D9-4CE9-F59D-CF1F-683DFF2FE56D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2001" cy="685799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3AE71D7E-5561-F3B8-2B32-D1EF742B66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D5D480C-08AF-A38B-4390-21F3F61A80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9083" y="4479209"/>
            <a:ext cx="2525317" cy="2246548"/>
          </a:xfrm>
          <a:prstGeom prst="rect">
            <a:avLst/>
          </a:prstGeom>
        </p:spPr>
      </p:pic>
      <p:sp>
        <p:nvSpPr>
          <p:cNvPr id="19" name="내용 개체 틀 17">
            <a:extLst>
              <a:ext uri="{FF2B5EF4-FFF2-40B4-BE49-F238E27FC236}">
                <a16:creationId xmlns:a16="http://schemas.microsoft.com/office/drawing/2014/main" id="{F4DE7C75-EF1B-9133-4042-701429F0182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5325" y="4924692"/>
            <a:ext cx="10891828" cy="11046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lvl="0"/>
            <a:r>
              <a:rPr lang="en-US" altLang="ko-KR" dirty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81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패턴활용-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0C3E9B-CF62-FE7B-73FC-39DE7D931E87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2001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531BD8C-9DE4-25CB-7742-97E0FC215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90CD9C-E98E-3412-9EDE-17E13D8DB5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9083" y="4479209"/>
            <a:ext cx="2525317" cy="22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83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패턴활용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0C3E9B-CF62-FE7B-73FC-39DE7D931E87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2001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531BD8C-9DE4-25CB-7742-97E0FC215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90CD9C-E98E-3412-9EDE-17E13D8DB5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9083" y="4479209"/>
            <a:ext cx="2525317" cy="22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40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0C3E9B-CF62-FE7B-73FC-39DE7D931E87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2001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07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9CAAD-1210-D170-DB15-E264D16DB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66F383-20C2-EFB4-C6F7-EB8751120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1613D-E60D-1F55-2BB8-F4F8AD60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8A251-FF60-679B-772E-20030E20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F7802-0E04-5F2C-5FE5-46F6F83E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6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-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F0016A-94DF-CE5C-4526-20ED13B9BF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E09A570-D6D9-AD4D-116D-BB24350351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0168" y="443659"/>
            <a:ext cx="708543" cy="2921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95E6-7EBE-88A5-139F-DAC83EC93B0A}"/>
              </a:ext>
            </a:extLst>
          </p:cNvPr>
          <p:cNvSpPr/>
          <p:nvPr userDrawn="1"/>
        </p:nvSpPr>
        <p:spPr>
          <a:xfrm>
            <a:off x="460744" y="1998921"/>
            <a:ext cx="11270512" cy="4072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17">
            <a:extLst>
              <a:ext uri="{FF2B5EF4-FFF2-40B4-BE49-F238E27FC236}">
                <a16:creationId xmlns:a16="http://schemas.microsoft.com/office/drawing/2014/main" id="{D3839E6D-AA55-D78C-E9F7-5820A6EE648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71550" y="1356730"/>
            <a:ext cx="8896350" cy="6231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>
                <a:solidFill>
                  <a:srgbClr val="00236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5ACBB2A9-3668-7A40-32FB-1B2AB113C0B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90600" y="1113925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lvl="0"/>
            <a:r>
              <a:rPr lang="ko-KR" altLang="en-US" dirty="0"/>
              <a:t>슬기로운 제안서 타이틀</a:t>
            </a:r>
          </a:p>
        </p:txBody>
      </p:sp>
    </p:spTree>
    <p:extLst>
      <p:ext uri="{BB962C8B-B14F-4D97-AF65-F5344CB8AC3E}">
        <p14:creationId xmlns:p14="http://schemas.microsoft.com/office/powerpoint/2010/main" val="1017751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02C74-C066-FF00-7CF1-EB3F312F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A3BE5-185D-F37F-F651-8FD4C661F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DDC1B-14F3-16B4-49D8-DEE7C1B26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CB7D5-22B6-6DFA-09A5-6FB912EC1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D69F79-E665-E82C-4EEB-0BAA34B6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04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A3A4F-DDF4-808A-74C8-118F449E7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7FCA4-B9CB-76F1-40B1-B29EE1FCD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5337EA-FBC3-C0A8-EAC6-71C80960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37C62D-6457-CA89-B0FA-CF4DCB8C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D2F06-F536-BE6E-37EF-A123CC20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85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D1C14-9F32-4BF8-C7DC-2A0B1921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0250D-C2A6-FED1-0B28-B0A4FD246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38E0CD-5EF2-7ED6-A442-090446F4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4C5FC2-8D5F-ED1C-30E4-B422E5B48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6FA570-C2FF-379E-CA36-E0D90691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07D21-4AEA-5FAA-0AB2-5B54F694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82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B5250-748E-671D-8EDD-1A63D30B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A0A122-38E2-2BB7-CE6A-E3E03A889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982445-9598-0780-A3F1-362C1A0F1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B363A6-9B48-5856-CA04-7E39288F8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82C503-B0E4-B56E-1D6A-D92A8BB30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239184-C857-2A8B-A51A-282CC7D6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CDE77A-8ECA-9F93-D087-C0E8412E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A48FFB-B5D0-2AD0-E316-F0916D2B0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77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2A393-1F10-93C7-FBB9-F6C437F2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061087-16B3-3FB8-A7F8-55F5483B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61E648-446E-BF95-C7CA-B8558C106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4F6FE2-00A6-97CF-BBDE-AAAE5DFA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719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E520C0-ABF0-2D73-E4CC-16AF4D8E8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0CAEC1-C609-188F-1817-32C7EF59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9B7CFD-C4C6-EA49-89AC-301FE04C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89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A88BA-00EF-36E2-B9A3-83188B18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4C65-C606-1AF8-0FA5-D9AEA172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88D021-4C60-1B82-0D23-337657F8B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0587A-9DD8-1AA2-D9BD-48BC73B8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3B1D65-BDC5-937F-1F05-D5B33CA7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B413DF-EBE2-7ED8-430C-97E63FE5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03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3A2BD-1360-AEF8-63A4-03B24CDF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3987E1-82A3-20F0-445B-D8514EFF5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64653-AF85-D8E3-48D5-00DFFF18D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BB0A98-5F05-B83C-FBFE-06D045A4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378CC2-23B8-9A4E-A072-B32493FFE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5083E9-C7C3-2EDF-AEAB-C123D4EB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605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D0F38-B1CB-892D-109F-71098747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BBAB59-F18A-954C-DF78-A122881D8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AD616-3E1B-D936-6C7E-AD88B8B4E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675D6-AD2C-9C25-EE07-7107CCF43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5E32DE-27E2-2E7C-9942-D9AE566EC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948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A848BE-A88B-5B9D-DD2A-368115590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F1D2C-044C-06F9-86B3-2A7107DD8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6E2998-74FB-946F-5BF6-F2C1D3A2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A0CFD-C70E-086B-4663-28C868E1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A0BB5-3942-C255-08A9-51AF173F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0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F0016A-94DF-CE5C-4526-20ED13B9BF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E09A570-D6D9-AD4D-116D-BB24350351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0168" y="443659"/>
            <a:ext cx="708543" cy="2921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95E6-7EBE-88A5-139F-DAC83EC93B0A}"/>
              </a:ext>
            </a:extLst>
          </p:cNvPr>
          <p:cNvSpPr/>
          <p:nvPr userDrawn="1"/>
        </p:nvSpPr>
        <p:spPr>
          <a:xfrm>
            <a:off x="460744" y="1998921"/>
            <a:ext cx="11270512" cy="4072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17">
            <a:extLst>
              <a:ext uri="{FF2B5EF4-FFF2-40B4-BE49-F238E27FC236}">
                <a16:creationId xmlns:a16="http://schemas.microsoft.com/office/drawing/2014/main" id="{D3839E6D-AA55-D78C-E9F7-5820A6EE648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71550" y="1356730"/>
            <a:ext cx="8896350" cy="6231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>
                <a:solidFill>
                  <a:srgbClr val="00236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5ACBB2A9-3668-7A40-32FB-1B2AB113C0B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90600" y="1113925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lvl="0"/>
            <a:r>
              <a:rPr lang="ko-KR" altLang="en-US" dirty="0"/>
              <a:t>슬기로운 제안서 타이틀</a:t>
            </a:r>
          </a:p>
        </p:txBody>
      </p:sp>
    </p:spTree>
    <p:extLst>
      <p:ext uri="{BB962C8B-B14F-4D97-AF65-F5344CB8AC3E}">
        <p14:creationId xmlns:p14="http://schemas.microsoft.com/office/powerpoint/2010/main" val="149229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9E445-53A8-0266-61CF-279FB937D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37E9B0-6870-C3D0-667F-626E68C6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9250A-2978-53B8-7B86-1D75A59C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BAD83B-689A-5092-B17F-096B9DA4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1D9C8-85CE-CBC2-F166-C108D493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49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175D2-A54E-DB26-4C90-C8EE44B8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F3983-8A24-F16D-2D97-0543C5F84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98DE3-C2A0-E476-5633-D4900D55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3E8C8-AC39-9B5F-E864-BBA11A10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3E1D6-FE74-8262-0D7F-AFCE8629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66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6D7B6-C93C-E9C8-DC02-71458A58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13B20A-E877-A7AE-5DFC-D022C0007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D299C-5731-A7DA-08FD-82E2E7A5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A1B85-A0C6-165E-C3D6-B0A4CD1AC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23BC4-923C-8B08-61E0-48611561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3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EDFE8-A2D6-DB85-807E-40F2CF04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90795-68C5-A313-B842-1846DDB90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D820A-0289-2733-8DE2-470B6CCBD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7E0A78-27E2-CEEE-7F23-5EA78AD4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DAFF-34B9-21CB-0578-291815D7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44AAE7-D91E-DCCB-1316-EB4757F7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17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EDE01-F590-644F-9996-EA93BE2E7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BBDF82-8E70-EFC4-91FA-375CC50C3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5C5CD0-7B10-3FED-C7FE-50B362254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A1057F-730A-85C4-3C68-081A4AE7E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A9670D-41C2-9BD9-BD79-213F69335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F2CC2D-35FC-F8E9-323B-E4940C23C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61B5E3-38BA-62BC-2FB8-59E0C5E8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C050F4-0EE0-AC85-1F80-5FCBBEB8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697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8FDE2-3047-7FCE-D1D4-9E71B714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E84061-0927-A54E-A76E-F323B0483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5F677C-2B52-C5EA-F4A8-2AC81842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856DB6-3512-B169-418F-714CD455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165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82D435-77A5-6CE5-D6D0-59C16C0F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6792E4-C677-164D-87E5-B1867EEB0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FF9893-F02D-182F-77F8-FE0D8736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183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7A8F2-0005-BC53-A1C8-FBCE857B8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9C8F0-3C7E-7242-C929-E17400EC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B42E96-9DA7-CD70-3A79-B651CA50E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A0E95E-724D-82FE-0941-6C06F8C0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965D8D-593C-FA70-19B0-85A08F36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A45F19-4116-4C6A-8B4B-5564B16F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255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BE73E-B9FD-1827-EF8C-B55F45DF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F0DC03-2661-3289-9E6F-C4FE607DA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537831-55E6-D4BA-7B07-9B817385A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28822-040A-6789-6559-7F83E531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D2412F-22C4-273F-5191-112458C6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D246D1-579A-17BD-36C1-3C4D1A9B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765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771AD-74B6-90A3-824F-C6F2C92F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E89FED-C003-909D-724C-D2A448134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EDDF1-33F4-058E-E36D-620ACB03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5FEED0-D4BD-1EF1-1663-4C974A84C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014539-2525-16D8-1BB6-44825034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7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-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0C3E9B-CF62-FE7B-73FC-39DE7D931E87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2001" cy="6857998"/>
          </a:xfrm>
          <a:prstGeom prst="rect">
            <a:avLst/>
          </a:prstGeom>
          <a:solidFill>
            <a:srgbClr val="00C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531BD8C-9DE4-25CB-7742-97E0FC215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90CD9C-E98E-3412-9EDE-17E13D8DB5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9083" y="4479209"/>
            <a:ext cx="2525317" cy="2246548"/>
          </a:xfrm>
          <a:prstGeom prst="rect">
            <a:avLst/>
          </a:prstGeom>
        </p:spPr>
      </p:pic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6E9A6F80-43E5-1538-CA52-0F3457A644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6985" y="1774199"/>
            <a:ext cx="8896350" cy="6231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제안 개요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A34EA0A0-3F6B-C276-78F1-9AC12B0530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896100" y="2962275"/>
            <a:ext cx="474345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  | </a:t>
            </a:r>
            <a:r>
              <a:rPr lang="ko-KR" altLang="en-US" dirty="0"/>
              <a:t>소제목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489D4F7-9D2E-7B86-2034-A78518246D51}"/>
              </a:ext>
            </a:extLst>
          </p:cNvPr>
          <p:cNvCxnSpPr>
            <a:cxnSpLocks/>
          </p:cNvCxnSpPr>
          <p:nvPr userDrawn="1"/>
        </p:nvCxnSpPr>
        <p:spPr>
          <a:xfrm>
            <a:off x="1168786" y="2390862"/>
            <a:ext cx="997451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69DF290-5053-5301-AA0D-860A0B27A4D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18170" y="4589463"/>
            <a:ext cx="1018221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33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DDD6F4-9A9A-9F2F-4E0E-17344538B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1F5788-92C5-3ED4-C4BA-42A8E958C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A4E7D-BFED-E520-5A31-FF4ECB53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07863E-287D-3281-8A90-DBE43234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F6424-4BA7-73EC-7D66-43E7FC56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0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-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531BD8C-9DE4-25CB-7742-97E0FC215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90CD9C-E98E-3412-9EDE-17E13D8DB5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1233" y="4469973"/>
            <a:ext cx="2525317" cy="2246548"/>
          </a:xfrm>
          <a:prstGeom prst="rect">
            <a:avLst/>
          </a:prstGeom>
        </p:spPr>
      </p:pic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6E9A6F80-43E5-1538-CA52-0F3457A644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6985" y="2291427"/>
            <a:ext cx="8896350" cy="6231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제안 개요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866B24-8BFC-F18E-5AE5-0FF764C327D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230"/>
            <a:ext cx="12192411" cy="685776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489D4F7-9D2E-7B86-2034-A78518246D51}"/>
              </a:ext>
            </a:extLst>
          </p:cNvPr>
          <p:cNvCxnSpPr>
            <a:cxnSpLocks/>
          </p:cNvCxnSpPr>
          <p:nvPr userDrawn="1"/>
        </p:nvCxnSpPr>
        <p:spPr>
          <a:xfrm>
            <a:off x="1168786" y="2935801"/>
            <a:ext cx="9974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9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-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11C4EE1-60AD-1CC8-9753-D948B7A31F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776" y="540028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0023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lvl="0"/>
            <a:r>
              <a:rPr lang="ko-KR" altLang="en-US" dirty="0" err="1"/>
              <a:t>차시</a:t>
            </a:r>
            <a:r>
              <a:rPr lang="ko-KR" altLang="en-US" dirty="0"/>
              <a:t> 소제목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B5D26433-42C3-7AC4-6662-56FDDFF438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0776" y="819931"/>
            <a:ext cx="6529388" cy="301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세부 제목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DE18C40-AF6D-1D5D-572E-08CAA5DAF6CA}"/>
              </a:ext>
            </a:extLst>
          </p:cNvPr>
          <p:cNvCxnSpPr>
            <a:cxnSpLocks/>
          </p:cNvCxnSpPr>
          <p:nvPr userDrawn="1"/>
        </p:nvCxnSpPr>
        <p:spPr>
          <a:xfrm>
            <a:off x="773290" y="771580"/>
            <a:ext cx="10645421" cy="0"/>
          </a:xfrm>
          <a:prstGeom prst="line">
            <a:avLst/>
          </a:prstGeom>
          <a:ln>
            <a:solidFill>
              <a:srgbClr val="00236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9E0A0BE7-4DC7-F6AE-2903-8819101F2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7844" y="6462386"/>
            <a:ext cx="654170" cy="216978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2E8535D-4013-4CDF-9CD3-6D349108C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B848-FDBE-A0DE-D784-A6BBF66A0C55}"/>
              </a:ext>
            </a:extLst>
          </p:cNvPr>
          <p:cNvSpPr txBox="1"/>
          <p:nvPr userDrawn="1"/>
        </p:nvSpPr>
        <p:spPr>
          <a:xfrm>
            <a:off x="11418711" y="643804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969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-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9209CA0B-7122-AF4F-EEAD-14C88EEA9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0168" y="443659"/>
            <a:ext cx="708543" cy="292118"/>
          </a:xfrm>
          <a:prstGeom prst="rect">
            <a:avLst/>
          </a:prstGeom>
        </p:spPr>
      </p:pic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9E0A0BE7-4DC7-F6AE-2903-8819101F2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7844" y="6462386"/>
            <a:ext cx="654170" cy="216978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2E8535D-4013-4CDF-9CD3-6D349108C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B848-FDBE-A0DE-D784-A6BBF66A0C55}"/>
              </a:ext>
            </a:extLst>
          </p:cNvPr>
          <p:cNvSpPr txBox="1"/>
          <p:nvPr userDrawn="1"/>
        </p:nvSpPr>
        <p:spPr>
          <a:xfrm>
            <a:off x="11418711" y="643804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546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-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9E0A0BE7-4DC7-F6AE-2903-8819101F2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7844" y="6462386"/>
            <a:ext cx="654170" cy="216978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2E8535D-4013-4CDF-9CD3-6D349108C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B848-FDBE-A0DE-D784-A6BBF66A0C55}"/>
              </a:ext>
            </a:extLst>
          </p:cNvPr>
          <p:cNvSpPr txBox="1"/>
          <p:nvPr userDrawn="1"/>
        </p:nvSpPr>
        <p:spPr>
          <a:xfrm>
            <a:off x="11418711" y="643804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120DF5-01BE-73E4-F52C-E2B4B4195224}"/>
              </a:ext>
            </a:extLst>
          </p:cNvPr>
          <p:cNvSpPr/>
          <p:nvPr userDrawn="1"/>
        </p:nvSpPr>
        <p:spPr>
          <a:xfrm>
            <a:off x="366954" y="369455"/>
            <a:ext cx="11427882" cy="6068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1062EAC8-2BB1-7C80-86D2-FA63F0BEAC6D}"/>
              </a:ext>
            </a:extLst>
          </p:cNvPr>
          <p:cNvSpPr/>
          <p:nvPr userDrawn="1"/>
        </p:nvSpPr>
        <p:spPr>
          <a:xfrm rot="5400000" flipV="1">
            <a:off x="4181053" y="-1152943"/>
            <a:ext cx="6858003" cy="9163894"/>
          </a:xfrm>
          <a:prstGeom prst="flowChartManualInpu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B217A7F-0B3E-E41C-C441-4353223EB31E}"/>
              </a:ext>
            </a:extLst>
          </p:cNvPr>
          <p:cNvSpPr/>
          <p:nvPr userDrawn="1"/>
        </p:nvSpPr>
        <p:spPr>
          <a:xfrm>
            <a:off x="613113" y="886691"/>
            <a:ext cx="11051178" cy="5384001"/>
          </a:xfrm>
          <a:prstGeom prst="roundRect">
            <a:avLst>
              <a:gd name="adj" fmla="val 4722"/>
            </a:avLst>
          </a:prstGeom>
          <a:solidFill>
            <a:schemeClr val="bg1"/>
          </a:solidFill>
          <a:ln w="38100">
            <a:solidFill>
              <a:srgbClr val="0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72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-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B848-FDBE-A0DE-D784-A6BBF66A0C55}"/>
              </a:ext>
            </a:extLst>
          </p:cNvPr>
          <p:cNvSpPr txBox="1"/>
          <p:nvPr userDrawn="1"/>
        </p:nvSpPr>
        <p:spPr>
          <a:xfrm>
            <a:off x="11418711" y="643804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D3D99C-D79C-8EFC-58E0-159AB78F2291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120DF5-01BE-73E4-F52C-E2B4B4195224}"/>
              </a:ext>
            </a:extLst>
          </p:cNvPr>
          <p:cNvSpPr/>
          <p:nvPr userDrawn="1"/>
        </p:nvSpPr>
        <p:spPr>
          <a:xfrm>
            <a:off x="366954" y="369455"/>
            <a:ext cx="11427882" cy="6206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실내, 노트북, 전자기기이(가) 표시된 사진&#10;&#10;자동 생성된 설명">
            <a:extLst>
              <a:ext uri="{FF2B5EF4-FFF2-40B4-BE49-F238E27FC236}">
                <a16:creationId xmlns:a16="http://schemas.microsoft.com/office/drawing/2014/main" id="{68B11875-2B9D-C3A4-0B5A-2853C446D4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3236" y="4721433"/>
            <a:ext cx="2840181" cy="189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5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5BC475-162B-8BAC-DC85-567787CA9871}"/>
              </a:ext>
            </a:extLst>
          </p:cNvPr>
          <p:cNvCxnSpPr>
            <a:cxnSpLocks/>
          </p:cNvCxnSpPr>
          <p:nvPr userDrawn="1"/>
        </p:nvCxnSpPr>
        <p:spPr>
          <a:xfrm>
            <a:off x="773290" y="771580"/>
            <a:ext cx="10645421" cy="0"/>
          </a:xfrm>
          <a:prstGeom prst="line">
            <a:avLst/>
          </a:prstGeom>
          <a:ln>
            <a:solidFill>
              <a:srgbClr val="008F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AF6BB00B-EB5F-D599-B604-170159894F9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10168" y="443659"/>
            <a:ext cx="708543" cy="292118"/>
          </a:xfrm>
          <a:prstGeom prst="rect">
            <a:avLst/>
          </a:prstGeom>
        </p:spPr>
      </p:pic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4397C30-7496-098E-A154-84AD5EBD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7844" y="6462386"/>
            <a:ext cx="654170" cy="216978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2E8535D-4013-4CDF-9CD3-6D349108C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665856-3E18-CA71-A1A0-6DF8E4A5A781}"/>
              </a:ext>
            </a:extLst>
          </p:cNvPr>
          <p:cNvSpPr txBox="1"/>
          <p:nvPr userDrawn="1"/>
        </p:nvSpPr>
        <p:spPr>
          <a:xfrm>
            <a:off x="11418711" y="643804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65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2" r:id="rId2"/>
    <p:sldLayoutId id="2147483656" r:id="rId3"/>
    <p:sldLayoutId id="2147483657" r:id="rId4"/>
    <p:sldLayoutId id="2147483666" r:id="rId5"/>
    <p:sldLayoutId id="2147483649" r:id="rId6"/>
    <p:sldLayoutId id="2147483673" r:id="rId7"/>
    <p:sldLayoutId id="2147483674" r:id="rId8"/>
    <p:sldLayoutId id="2147483676" r:id="rId9"/>
    <p:sldLayoutId id="2147483677" r:id="rId10"/>
    <p:sldLayoutId id="2147483675" r:id="rId11"/>
    <p:sldLayoutId id="2147483655" r:id="rId12"/>
    <p:sldLayoutId id="2147483663" r:id="rId13"/>
    <p:sldLayoutId id="2147483664" r:id="rId14"/>
    <p:sldLayoutId id="2147483668" r:id="rId15"/>
    <p:sldLayoutId id="2147483659" r:id="rId16"/>
    <p:sldLayoutId id="2147483662" r:id="rId17"/>
    <p:sldLayoutId id="2147483665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E08A56-95D8-1FB8-FF77-802A695A1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9185E3-4F83-0D4C-8A77-1077E92E0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8594C-EE97-91E9-5754-A6FF536B6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EADB1-77F4-5131-831B-C5709024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FB9B5-840F-3194-38F7-2D28EB278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89FE-26BF-4DBE-A617-42E01BE0A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5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8C9C7A-6107-8677-188B-15CE5A8D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A8973-FE18-A514-7B08-D37439018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623CC-83C4-816E-9F9E-4B081092A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C4A789-0326-EC66-63FA-6F21FDAE0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833D1A-6B42-C48B-C2B2-55493B60D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D8C49-A453-4472-81AB-B8483B09A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3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57DF22CF-6CA0-B92A-F850-B097DF8B89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0046" y="3148433"/>
            <a:ext cx="9314353" cy="3257057"/>
          </a:xfrm>
        </p:spPr>
        <p:txBody>
          <a:bodyPr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2</a:t>
            </a:r>
            <a:r>
              <a:rPr lang="ko-KR" altLang="en-US" sz="3600" dirty="0">
                <a:solidFill>
                  <a:schemeClr val="bg1"/>
                </a:solidFill>
              </a:rPr>
              <a:t>차 프로젝트</a:t>
            </a:r>
            <a:r>
              <a:rPr lang="en-US" altLang="ko-KR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</a:rPr>
              <a:t>머신러닝</a:t>
            </a:r>
            <a:r>
              <a:rPr lang="ko-KR" altLang="en-US" sz="3600" dirty="0">
                <a:solidFill>
                  <a:schemeClr val="bg1"/>
                </a:solidFill>
              </a:rPr>
              <a:t> 모델 분류 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 err="1">
                <a:solidFill>
                  <a:schemeClr val="bg1"/>
                </a:solidFill>
              </a:rPr>
              <a:t>캐글</a:t>
            </a:r>
            <a:r>
              <a:rPr lang="ko-KR" altLang="en-US" sz="3600" dirty="0">
                <a:solidFill>
                  <a:schemeClr val="bg1"/>
                </a:solidFill>
              </a:rPr>
              <a:t> 주제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2024</a:t>
            </a:r>
            <a:r>
              <a:rPr lang="ko-KR" altLang="en-US" sz="3200" dirty="0">
                <a:solidFill>
                  <a:schemeClr val="bg1"/>
                </a:solidFill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</a:rPr>
              <a:t>12</a:t>
            </a:r>
            <a:r>
              <a:rPr lang="ko-KR" altLang="en-US" sz="3200" dirty="0">
                <a:solidFill>
                  <a:schemeClr val="bg1"/>
                </a:solidFill>
              </a:rPr>
              <a:t>월 </a:t>
            </a:r>
            <a:r>
              <a:rPr lang="en-US" altLang="ko-KR" sz="3200" dirty="0">
                <a:solidFill>
                  <a:schemeClr val="bg1"/>
                </a:solidFill>
              </a:rPr>
              <a:t>18</a:t>
            </a:r>
            <a:r>
              <a:rPr lang="ko-KR" altLang="en-US" sz="3200" dirty="0">
                <a:solidFill>
                  <a:schemeClr val="bg1"/>
                </a:solidFill>
              </a:rPr>
              <a:t>일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홍길동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83D905A-2BBE-C848-9A80-47E51ED62529}"/>
              </a:ext>
            </a:extLst>
          </p:cNvPr>
          <p:cNvSpPr txBox="1">
            <a:spLocks/>
          </p:cNvSpPr>
          <p:nvPr/>
        </p:nvSpPr>
        <p:spPr>
          <a:xfrm>
            <a:off x="490047" y="1379258"/>
            <a:ext cx="9120479" cy="24117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kern="1200">
                <a:solidFill>
                  <a:srgbClr val="59595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[</a:t>
            </a:r>
            <a:r>
              <a:rPr lang="ko-KR" altLang="en-US" sz="3200" dirty="0">
                <a:solidFill>
                  <a:schemeClr val="bg1"/>
                </a:solidFill>
              </a:rPr>
              <a:t>대구은행</a:t>
            </a:r>
            <a:r>
              <a:rPr lang="en-US" altLang="ko-KR" sz="3200" dirty="0">
                <a:solidFill>
                  <a:schemeClr val="bg1"/>
                </a:solidFill>
              </a:rPr>
              <a:t>]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</a:rPr>
              <a:t>iM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</a:rPr>
              <a:t>DiGital</a:t>
            </a:r>
            <a:r>
              <a:rPr lang="en-US" altLang="ko-KR" sz="3200" dirty="0">
                <a:solidFill>
                  <a:schemeClr val="bg1"/>
                </a:solidFill>
              </a:rPr>
              <a:t> Banker Academy 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데이터 분석 전문가 양성과정 </a:t>
            </a:r>
            <a:r>
              <a:rPr lang="en-US" altLang="ko-KR" sz="3200" dirty="0">
                <a:solidFill>
                  <a:schemeClr val="bg1"/>
                </a:solidFill>
              </a:rPr>
              <a:t>2</a:t>
            </a:r>
            <a:r>
              <a:rPr lang="ko-KR" altLang="en-US" sz="3200" dirty="0">
                <a:solidFill>
                  <a:schemeClr val="bg1"/>
                </a:solidFill>
              </a:rPr>
              <a:t>차 프로젝트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8226D-AF86-618E-5FC0-D7C06ADA5D59}"/>
              </a:ext>
            </a:extLst>
          </p:cNvPr>
          <p:cNvSpPr txBox="1"/>
          <p:nvPr/>
        </p:nvSpPr>
        <p:spPr>
          <a:xfrm>
            <a:off x="8041664" y="452510"/>
            <a:ext cx="189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K-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디지털 트레이닝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디지털 선도기업 아카데미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72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5F28DA8-2764-18FA-9F50-E6921A7A3F66}"/>
              </a:ext>
            </a:extLst>
          </p:cNvPr>
          <p:cNvSpPr/>
          <p:nvPr/>
        </p:nvSpPr>
        <p:spPr>
          <a:xfrm>
            <a:off x="0" y="0"/>
            <a:ext cx="13716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Object 12">
            <a:extLst>
              <a:ext uri="{FF2B5EF4-FFF2-40B4-BE49-F238E27FC236}">
                <a16:creationId xmlns:a16="http://schemas.microsoft.com/office/drawing/2014/main" id="{8D240F1F-96DD-A354-EE22-9FAA5A6BF30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9429" y="1931437"/>
            <a:ext cx="9622585" cy="4313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0747E-F7E8-134B-B582-027F1C1A9450}"/>
              </a:ext>
            </a:extLst>
          </p:cNvPr>
          <p:cNvSpPr txBox="1"/>
          <p:nvPr/>
        </p:nvSpPr>
        <p:spPr>
          <a:xfrm>
            <a:off x="1959429" y="1041485"/>
            <a:ext cx="9405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604900"/>
                </a:solidFill>
                <a:latin typeface="+mj-ea"/>
                <a:ea typeface="+mj-ea"/>
              </a:rPr>
              <a:t>예상 목차 </a:t>
            </a:r>
            <a:r>
              <a:rPr lang="en-US" altLang="ko-KR" sz="4800" dirty="0">
                <a:solidFill>
                  <a:srgbClr val="604900"/>
                </a:solidFill>
                <a:latin typeface="+mj-ea"/>
                <a:ea typeface="+mj-ea"/>
              </a:rPr>
              <a:t>(</a:t>
            </a:r>
            <a:r>
              <a:rPr lang="ko-KR" altLang="en-US" sz="4800" dirty="0">
                <a:solidFill>
                  <a:srgbClr val="604900"/>
                </a:solidFill>
                <a:latin typeface="+mj-ea"/>
                <a:ea typeface="+mj-ea"/>
              </a:rPr>
              <a:t>순서 및 내용 수정 가능</a:t>
            </a:r>
            <a:r>
              <a:rPr lang="en-US" altLang="ko-KR" sz="4800" dirty="0">
                <a:solidFill>
                  <a:srgbClr val="604900"/>
                </a:solidFill>
                <a:latin typeface="+mj-ea"/>
                <a:ea typeface="+mj-ea"/>
              </a:rPr>
              <a:t>)</a:t>
            </a:r>
            <a:endParaRPr lang="en-US" sz="4800" dirty="0">
              <a:solidFill>
                <a:srgbClr val="604900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47C8E-5D37-C611-03DA-E42F7F981645}"/>
              </a:ext>
            </a:extLst>
          </p:cNvPr>
          <p:cNvSpPr txBox="1"/>
          <p:nvPr/>
        </p:nvSpPr>
        <p:spPr>
          <a:xfrm>
            <a:off x="2478630" y="1868496"/>
            <a:ext cx="8584182" cy="431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7AA69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대회 개요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Clr>
                <a:srgbClr val="07AA69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WBS</a:t>
            </a:r>
          </a:p>
          <a:p>
            <a:pPr marL="342900" indent="-342900">
              <a:lnSpc>
                <a:spcPct val="200000"/>
              </a:lnSpc>
              <a:buClr>
                <a:srgbClr val="07AA69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사용한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머신러닝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알고리즘 주요 이론 설명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대회 평가지표 설명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Clr>
                <a:srgbClr val="07AA69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탐색적 자료 분석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(EDA) &amp;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기초통계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Clr>
                <a:srgbClr val="07AA69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하이퍼파라미터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튜닝 및 일자별 결과표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Clr>
                <a:srgbClr val="07AA69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모델 선정 및 최종 순위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marL="342900" indent="-342900">
              <a:lnSpc>
                <a:spcPct val="200000"/>
              </a:lnSpc>
              <a:buClr>
                <a:srgbClr val="07AA69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부록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정의서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통계표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Object 18">
            <a:extLst>
              <a:ext uri="{FF2B5EF4-FFF2-40B4-BE49-F238E27FC236}">
                <a16:creationId xmlns:a16="http://schemas.microsoft.com/office/drawing/2014/main" id="{59174232-5027-1EFF-1F70-71FD7106D0C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896982" y="4837996"/>
            <a:ext cx="3881534" cy="158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9DA2D7-E136-1FDA-A44F-61E026532DCB}"/>
              </a:ext>
            </a:extLst>
          </p:cNvPr>
          <p:cNvSpPr txBox="1"/>
          <p:nvPr/>
        </p:nvSpPr>
        <p:spPr>
          <a:xfrm rot="16200000">
            <a:off x="549899" y="1402425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</a:rPr>
              <a:t>차 프로젝트</a:t>
            </a:r>
          </a:p>
        </p:txBody>
      </p:sp>
    </p:spTree>
    <p:extLst>
      <p:ext uri="{BB962C8B-B14F-4D97-AF65-F5344CB8AC3E}">
        <p14:creationId xmlns:p14="http://schemas.microsoft.com/office/powerpoint/2010/main" val="221235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7C414-A3F0-7159-651A-5415C80D4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E8535D-4013-4CDF-9CD3-6D349108CD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985552C-45E0-C03A-3C08-8900B54496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776" y="540028"/>
            <a:ext cx="6529388" cy="215421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대회개요</a:t>
            </a:r>
            <a:endParaRPr 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612B34-4D42-A392-6782-EE0FA3F4C7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0776" y="819931"/>
            <a:ext cx="6529388" cy="301504"/>
          </a:xfrm>
        </p:spPr>
        <p:txBody>
          <a:bodyPr/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대회 소개</a:t>
            </a:r>
            <a:endParaRPr lang="en-US" sz="2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95528" y="6642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171E8-1510-5F96-2D77-7B5A6300D30B}"/>
              </a:ext>
            </a:extLst>
          </p:cNvPr>
          <p:cNvSpPr txBox="1"/>
          <p:nvPr/>
        </p:nvSpPr>
        <p:spPr>
          <a:xfrm>
            <a:off x="795528" y="1245642"/>
            <a:ext cx="10624744" cy="173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7AA69"/>
              </a:buClr>
              <a:buFont typeface="에스코어 드림 5 Medium" panose="020B0503030302020204" pitchFamily="34" charset="-127"/>
              <a:buChar char="▶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대회주제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Binary Classification with a Bank Churn Dataset</a:t>
            </a:r>
          </a:p>
          <a:p>
            <a:pPr marL="800100" lvl="1" indent="-342900">
              <a:lnSpc>
                <a:spcPct val="200000"/>
              </a:lnSpc>
              <a:buClr>
                <a:srgbClr val="07AA69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링크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https://www.kaggle.com/competitions/playground-series-s4e1</a:t>
            </a:r>
          </a:p>
          <a:p>
            <a:pPr marL="342900" indent="-342900">
              <a:lnSpc>
                <a:spcPct val="200000"/>
              </a:lnSpc>
              <a:buClr>
                <a:srgbClr val="07AA69"/>
              </a:buClr>
              <a:buFont typeface="에스코어 드림 5 Medium" panose="020B0503030302020204" pitchFamily="34" charset="-127"/>
              <a:buChar char="▶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90D5B9-F6A4-573A-B0AC-B5596F05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85" y="2625300"/>
            <a:ext cx="8257593" cy="39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3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F2D2D6-6828-BBED-9B7C-ABC99480E3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772122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제안서글꼴">
      <a:majorFont>
        <a:latin typeface="에스코어 드림 6 Bold"/>
        <a:ea typeface="에스코어 드림 6 Bold"/>
        <a:cs typeface=""/>
      </a:majorFont>
      <a:minorFont>
        <a:latin typeface="에스코어 드림 3 Light"/>
        <a:ea typeface="에스코어 드림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CB4C5D52F12348BA5A6C2A46BBF470" ma:contentTypeVersion="9" ma:contentTypeDescription="Create a new document." ma:contentTypeScope="" ma:versionID="60db1172fcebd21a5896ec0bf3aaa9d0">
  <xsd:schema xmlns:xsd="http://www.w3.org/2001/XMLSchema" xmlns:xs="http://www.w3.org/2001/XMLSchema" xmlns:p="http://schemas.microsoft.com/office/2006/metadata/properties" xmlns:ns3="86c1d2ed-45a3-4b47-86f6-5a9d479160d6" targetNamespace="http://schemas.microsoft.com/office/2006/metadata/properties" ma:root="true" ma:fieldsID="9179c41a3b5fac2dd64017537acc9c9c" ns3:_="">
    <xsd:import namespace="86c1d2ed-45a3-4b47-86f6-5a9d479160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c1d2ed-45a3-4b47-86f6-5a9d479160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2D8089-F22C-4560-A07D-42C0DCCF12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c1d2ed-45a3-4b47-86f6-5a9d479160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C04DEB-174F-4E3E-A9C4-5B8891B293BB}">
  <ds:schemaRefs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6c1d2ed-45a3-4b47-86f6-5a9d479160d6"/>
  </ds:schemaRefs>
</ds:datastoreItem>
</file>

<file path=customXml/itemProps3.xml><?xml version="1.0" encoding="utf-8"?>
<ds:datastoreItem xmlns:ds="http://schemas.openxmlformats.org/officeDocument/2006/customXml" ds:itemID="{B41B7A52-5663-4C42-9855-1786717089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6855</TotalTime>
  <Words>137</Words>
  <Application>Microsoft Office PowerPoint</Application>
  <PresentationFormat>와이드스크린</PresentationFormat>
  <Paragraphs>26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</vt:i4>
      </vt:variant>
    </vt:vector>
  </HeadingPairs>
  <TitlesOfParts>
    <vt:vector size="17" baseType="lpstr">
      <vt:lpstr>에스코어 드림 4 Regular</vt:lpstr>
      <vt:lpstr>Wingdings</vt:lpstr>
      <vt:lpstr>맑은 고딕</vt:lpstr>
      <vt:lpstr>에스코어 드림 5 Medium</vt:lpstr>
      <vt:lpstr>Calibri Light</vt:lpstr>
      <vt:lpstr>에스코어 드림 9 Black</vt:lpstr>
      <vt:lpstr>원신한 Light</vt:lpstr>
      <vt:lpstr>에스코어 드림 6 Bold</vt:lpstr>
      <vt:lpstr>Arial</vt:lpstr>
      <vt:lpstr>Calibri</vt:lpstr>
      <vt:lpstr>Office 테마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미림</dc:creator>
  <cp:lastModifiedBy>campus3 S043</cp:lastModifiedBy>
  <cp:revision>362</cp:revision>
  <dcterms:created xsi:type="dcterms:W3CDTF">2022-08-10T07:56:45Z</dcterms:created>
  <dcterms:modified xsi:type="dcterms:W3CDTF">2024-12-03T00:32:06Z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0x010100ECCB4C5D52F12348BA5A6C2A46BBF470</vt:lpwstr>
  </property>
</Properties>
</file>